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177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54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579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634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2486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368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884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201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9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780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098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05C6B-6876-416E-9154-299FEDF2B485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56F07-AFA7-4D0A-BE48-6C374DED43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501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13791" y="1122363"/>
            <a:ext cx="10108095" cy="2387600"/>
          </a:xfrm>
        </p:spPr>
        <p:txBody>
          <a:bodyPr>
            <a:normAutofit fontScale="90000"/>
          </a:bodyPr>
          <a:lstStyle/>
          <a:p>
            <a:r>
              <a:rPr lang="hu-HU" sz="9600" cap="smal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Madách versterv</a:t>
            </a:r>
            <a:endParaRPr lang="hu-HU" sz="9600" cap="small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Útravaló verseimmel</a:t>
            </a:r>
            <a:endParaRPr lang="hu-H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772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7171" y="1078342"/>
            <a:ext cx="10722708" cy="3846486"/>
          </a:xfrm>
        </p:spPr>
        <p:txBody>
          <a:bodyPr anchor="ctr" anchorCtr="0">
            <a:normAutofit/>
          </a:bodyPr>
          <a:lstStyle/>
          <a:p>
            <a:pPr algn="just"/>
            <a:r>
              <a:rPr lang="hu-H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Úgy gondolom kéne egy lezárás, ez az utolsó versem</a:t>
            </a:r>
          </a:p>
          <a:p>
            <a:pPr algn="just"/>
            <a:r>
              <a:rPr lang="hu-H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 harmincas éveim végéhez közeledve lezárom</a:t>
            </a:r>
          </a:p>
          <a:p>
            <a:pPr algn="just"/>
            <a:r>
              <a:rPr lang="hu-H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Azonban nem tudom pontosan milyen műfajjal kéne</a:t>
            </a:r>
            <a:endParaRPr lang="hu-H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3811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0"/>
            <a:ext cx="9875293" cy="6858000"/>
          </a:xfrm>
        </p:spPr>
        <p:txBody>
          <a:bodyPr anchor="ctr">
            <a:normAutofit/>
          </a:bodyPr>
          <a:lstStyle/>
          <a:p>
            <a:r>
              <a:rPr lang="hu-HU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Leírom életem tapasztalatait</a:t>
            </a:r>
          </a:p>
          <a:p>
            <a:pPr marL="0" indent="0">
              <a:buNone/>
            </a:pPr>
            <a:r>
              <a:rPr lang="hu-HU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	</a:t>
            </a:r>
            <a:r>
              <a:rPr lang="hu-HU" i="1" dirty="0" smtClean="0">
                <a:solidFill>
                  <a:srgbClr val="002060"/>
                </a:solidFill>
              </a:rPr>
              <a:t>„</a:t>
            </a:r>
            <a:r>
              <a:rPr lang="hu-HU" i="1" dirty="0" smtClean="0">
                <a:solidFill>
                  <a:srgbClr val="002060"/>
                </a:solidFill>
              </a:rPr>
              <a:t> </a:t>
            </a:r>
            <a:r>
              <a:rPr lang="hu-HU" i="1" dirty="0" smtClean="0">
                <a:solidFill>
                  <a:srgbClr val="002060"/>
                </a:solidFill>
              </a:rPr>
              <a:t>Sokat</a:t>
            </a:r>
            <a:r>
              <a:rPr lang="hu-HU" i="1" dirty="0">
                <a:solidFill>
                  <a:srgbClr val="002060"/>
                </a:solidFill>
              </a:rPr>
              <a:t>, sokat értem már </a:t>
            </a:r>
            <a:r>
              <a:rPr lang="hu-HU" i="1" dirty="0" smtClean="0">
                <a:solidFill>
                  <a:srgbClr val="002060"/>
                </a:solidFill>
              </a:rPr>
              <a:t>életemben ”</a:t>
            </a:r>
            <a:endParaRPr lang="hu-HU" sz="36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hu-HU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Milyen egy igazi költő</a:t>
            </a:r>
          </a:p>
          <a:p>
            <a:pPr marL="0" indent="0">
              <a:buNone/>
            </a:pPr>
            <a:r>
              <a:rPr lang="hu-HU" sz="3600" dirty="0">
                <a:solidFill>
                  <a:srgbClr val="FF0000"/>
                </a:solidFill>
                <a:latin typeface="Arial Black" panose="020B0A04020102020204" pitchFamily="34" charset="0"/>
              </a:rPr>
              <a:t>	</a:t>
            </a:r>
            <a:r>
              <a:rPr lang="hu-HU" i="1" dirty="0" smtClean="0"/>
              <a:t> </a:t>
            </a:r>
            <a:r>
              <a:rPr lang="hu-HU" i="1" dirty="0" smtClean="0">
                <a:solidFill>
                  <a:srgbClr val="002060"/>
                </a:solidFill>
              </a:rPr>
              <a:t>„</a:t>
            </a:r>
            <a:r>
              <a:rPr lang="hu-HU" dirty="0" smtClean="0">
                <a:solidFill>
                  <a:srgbClr val="002060"/>
                </a:solidFill>
              </a:rPr>
              <a:t>Hittem</a:t>
            </a:r>
            <a:r>
              <a:rPr lang="hu-HU" dirty="0">
                <a:solidFill>
                  <a:srgbClr val="002060"/>
                </a:solidFill>
              </a:rPr>
              <a:t>, kétkedtem, vágytam és </a:t>
            </a:r>
            <a:r>
              <a:rPr lang="hu-HU" dirty="0" smtClean="0">
                <a:solidFill>
                  <a:srgbClr val="002060"/>
                </a:solidFill>
              </a:rPr>
              <a:t>lemondtam</a:t>
            </a:r>
            <a:r>
              <a:rPr lang="hu-HU" sz="3600" i="1" dirty="0" smtClean="0">
                <a:solidFill>
                  <a:srgbClr val="002060"/>
                </a:solidFill>
              </a:rPr>
              <a:t> ”</a:t>
            </a:r>
            <a:endParaRPr lang="hu-HU" sz="36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hu-HU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Mit gondolsz erről?</a:t>
            </a:r>
          </a:p>
          <a:p>
            <a:r>
              <a:rPr lang="hu-HU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Milyenek is valójában jó költők?</a:t>
            </a:r>
          </a:p>
          <a:p>
            <a:pPr marL="0" indent="0">
              <a:buNone/>
            </a:pPr>
            <a:r>
              <a:rPr lang="hu-HU" sz="3600" dirty="0">
                <a:solidFill>
                  <a:srgbClr val="FF0000"/>
                </a:solidFill>
                <a:latin typeface="Arial Black" panose="020B0A04020102020204" pitchFamily="34" charset="0"/>
              </a:rPr>
              <a:t>	</a:t>
            </a:r>
            <a:r>
              <a:rPr lang="hu-HU" dirty="0">
                <a:solidFill>
                  <a:srgbClr val="002060"/>
                </a:solidFill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>„</a:t>
            </a:r>
            <a:r>
              <a:rPr lang="hu-HU" dirty="0" smtClean="0">
                <a:solidFill>
                  <a:srgbClr val="002060"/>
                </a:solidFill>
              </a:rPr>
              <a:t>Sokan </a:t>
            </a:r>
            <a:r>
              <a:rPr lang="hu-HU" dirty="0">
                <a:solidFill>
                  <a:srgbClr val="002060"/>
                </a:solidFill>
              </a:rPr>
              <a:t>szerettek és sokat </a:t>
            </a:r>
            <a:r>
              <a:rPr lang="hu-HU" dirty="0" smtClean="0">
                <a:solidFill>
                  <a:srgbClr val="002060"/>
                </a:solidFill>
              </a:rPr>
              <a:t>szerettem ”</a:t>
            </a:r>
            <a:endParaRPr lang="hu-HU" sz="32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hu-H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6661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0"/>
            <a:ext cx="10052713" cy="6858000"/>
          </a:xfrm>
        </p:spPr>
        <p:txBody>
          <a:bodyPr anchor="ctr"/>
          <a:lstStyle/>
          <a:p>
            <a:r>
              <a:rPr lang="hu-HU" dirty="0">
                <a:solidFill>
                  <a:srgbClr val="FF0000"/>
                </a:solidFill>
                <a:latin typeface="Arial Black" panose="020B0A04020102020204" pitchFamily="34" charset="0"/>
              </a:rPr>
              <a:t>Jó lenne egy ars poetica lezárásnak egyáltalán</a:t>
            </a:r>
            <a:r>
              <a:rPr lang="hu-H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</a:p>
          <a:p>
            <a:pPr marL="0" indent="0">
              <a:buNone/>
            </a:pPr>
            <a:r>
              <a:rPr lang="hu-HU" dirty="0">
                <a:solidFill>
                  <a:srgbClr val="FF0000"/>
                </a:solidFill>
                <a:latin typeface="Arial Black" panose="020B0A04020102020204" pitchFamily="34" charset="0"/>
              </a:rPr>
              <a:t>	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>„</a:t>
            </a:r>
            <a:r>
              <a:rPr lang="hu-HU" dirty="0" smtClean="0">
                <a:solidFill>
                  <a:srgbClr val="002060"/>
                </a:solidFill>
              </a:rPr>
              <a:t>Dicsőség</a:t>
            </a:r>
            <a:r>
              <a:rPr lang="hu-HU" dirty="0">
                <a:solidFill>
                  <a:srgbClr val="002060"/>
                </a:solidFill>
              </a:rPr>
              <a:t>, börtön ismerős </a:t>
            </a:r>
            <a:r>
              <a:rPr lang="hu-HU" dirty="0" smtClean="0">
                <a:solidFill>
                  <a:srgbClr val="002060"/>
                </a:solidFill>
              </a:rPr>
              <a:t>velem ”</a:t>
            </a:r>
            <a:endParaRPr lang="hu-HU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hu-HU" dirty="0">
                <a:solidFill>
                  <a:srgbClr val="FF0000"/>
                </a:solidFill>
                <a:latin typeface="Arial Black" panose="020B0A04020102020204" pitchFamily="34" charset="0"/>
              </a:rPr>
              <a:t>Talán az óda a </a:t>
            </a:r>
            <a:r>
              <a:rPr lang="hu-H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megfelelő </a:t>
            </a:r>
            <a:r>
              <a:rPr lang="hu-HU" dirty="0">
                <a:solidFill>
                  <a:srgbClr val="FF0000"/>
                </a:solidFill>
                <a:latin typeface="Arial Black" panose="020B0A04020102020204" pitchFamily="34" charset="0"/>
              </a:rPr>
              <a:t>műfaj a </a:t>
            </a:r>
            <a:r>
              <a:rPr lang="hu-H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lezáráshoz</a:t>
            </a:r>
          </a:p>
          <a:p>
            <a:pPr marL="0" indent="0">
              <a:buNone/>
            </a:pPr>
            <a:r>
              <a:rPr lang="hu-HU" dirty="0">
                <a:solidFill>
                  <a:srgbClr val="FF0000"/>
                </a:solidFill>
                <a:latin typeface="Arial Black" panose="020B0A04020102020204" pitchFamily="34" charset="0"/>
              </a:rPr>
              <a:t>	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>„</a:t>
            </a:r>
            <a:r>
              <a:rPr lang="hu-HU" dirty="0" smtClean="0">
                <a:solidFill>
                  <a:srgbClr val="002060"/>
                </a:solidFill>
              </a:rPr>
              <a:t>Elzengte </a:t>
            </a:r>
            <a:r>
              <a:rPr lang="hu-HU" dirty="0">
                <a:solidFill>
                  <a:srgbClr val="002060"/>
                </a:solidFill>
              </a:rPr>
              <a:t>akaratlan mint </a:t>
            </a:r>
            <a:r>
              <a:rPr lang="hu-HU" dirty="0" smtClean="0">
                <a:solidFill>
                  <a:srgbClr val="002060"/>
                </a:solidFill>
              </a:rPr>
              <a:t>madárka ”</a:t>
            </a:r>
            <a:endParaRPr lang="hu-HU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hu-HU" dirty="0">
                <a:solidFill>
                  <a:srgbClr val="FF0000"/>
                </a:solidFill>
                <a:latin typeface="Arial Black" panose="020B0A04020102020204" pitchFamily="34" charset="0"/>
              </a:rPr>
              <a:t>Egy dal viszont passzolhatna a </a:t>
            </a:r>
            <a:r>
              <a:rPr lang="hu-H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témához</a:t>
            </a:r>
          </a:p>
          <a:p>
            <a:pPr marL="0" indent="0">
              <a:buNone/>
            </a:pPr>
            <a:r>
              <a:rPr lang="hu-HU" dirty="0">
                <a:solidFill>
                  <a:srgbClr val="FF0000"/>
                </a:solidFill>
                <a:latin typeface="Arial Black" panose="020B0A04020102020204" pitchFamily="34" charset="0"/>
              </a:rPr>
              <a:t>	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>„</a:t>
            </a:r>
            <a:r>
              <a:rPr lang="hu-HU" dirty="0" smtClean="0">
                <a:solidFill>
                  <a:srgbClr val="002060"/>
                </a:solidFill>
              </a:rPr>
              <a:t>E </a:t>
            </a:r>
            <a:r>
              <a:rPr lang="hu-HU" dirty="0">
                <a:solidFill>
                  <a:srgbClr val="002060"/>
                </a:solidFill>
              </a:rPr>
              <a:t>szívet, </a:t>
            </a:r>
            <a:r>
              <a:rPr lang="hu-HU" dirty="0" err="1">
                <a:solidFill>
                  <a:srgbClr val="002060"/>
                </a:solidFill>
              </a:rPr>
              <a:t>elzengé</a:t>
            </a:r>
            <a:r>
              <a:rPr lang="hu-HU" dirty="0">
                <a:solidFill>
                  <a:srgbClr val="002060"/>
                </a:solidFill>
              </a:rPr>
              <a:t> azt </a:t>
            </a:r>
            <a:r>
              <a:rPr lang="hu-HU" dirty="0" smtClean="0">
                <a:solidFill>
                  <a:srgbClr val="002060"/>
                </a:solidFill>
              </a:rPr>
              <a:t>énekem ”</a:t>
            </a:r>
            <a:endParaRPr lang="hu-HU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hu-HU" dirty="0">
                <a:solidFill>
                  <a:srgbClr val="FF0000"/>
                </a:solidFill>
                <a:latin typeface="Arial Black" panose="020B0A04020102020204" pitchFamily="34" charset="0"/>
              </a:rPr>
              <a:t>Nem </a:t>
            </a:r>
            <a:r>
              <a:rPr lang="hu-H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tudom</a:t>
            </a:r>
            <a:endParaRPr lang="hu-HU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hu-HU" dirty="0" smtClean="0"/>
              <a:t>	</a:t>
            </a:r>
            <a:r>
              <a:rPr lang="hu-HU" dirty="0" smtClean="0">
                <a:solidFill>
                  <a:srgbClr val="00B0F0"/>
                </a:solidFill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>„</a:t>
            </a:r>
            <a:r>
              <a:rPr lang="hu-HU" dirty="0" smtClean="0">
                <a:solidFill>
                  <a:srgbClr val="002060"/>
                </a:solidFill>
              </a:rPr>
              <a:t>Nézné </a:t>
            </a:r>
            <a:r>
              <a:rPr lang="hu-HU" dirty="0" err="1">
                <a:solidFill>
                  <a:srgbClr val="002060"/>
                </a:solidFill>
              </a:rPr>
              <a:t>írígyen</a:t>
            </a:r>
            <a:r>
              <a:rPr lang="hu-HU" dirty="0">
                <a:solidFill>
                  <a:srgbClr val="002060"/>
                </a:solidFill>
              </a:rPr>
              <a:t> a tömeg, </a:t>
            </a:r>
            <a:r>
              <a:rPr lang="hu-HU" dirty="0" err="1" smtClean="0">
                <a:solidFill>
                  <a:srgbClr val="002060"/>
                </a:solidFill>
              </a:rPr>
              <a:t>csodálván</a:t>
            </a:r>
            <a:r>
              <a:rPr lang="hu-HU" dirty="0" smtClean="0">
                <a:solidFill>
                  <a:srgbClr val="002060"/>
                </a:solidFill>
              </a:rPr>
              <a:t> ”</a:t>
            </a:r>
            <a:br>
              <a:rPr lang="hu-HU" dirty="0" smtClean="0">
                <a:solidFill>
                  <a:srgbClr val="002060"/>
                </a:solidFill>
              </a:rPr>
            </a:b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46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1821" y="0"/>
            <a:ext cx="10058399" cy="6858000"/>
          </a:xfrm>
        </p:spPr>
        <p:txBody>
          <a:bodyPr anchor="ctr">
            <a:normAutofit/>
          </a:bodyPr>
          <a:lstStyle/>
          <a:p>
            <a:r>
              <a:rPr lang="hu-HU" sz="3600" b="1" dirty="0" smtClean="0">
                <a:solidFill>
                  <a:srgbClr val="FF0000"/>
                </a:solidFill>
              </a:rPr>
              <a:t>Zárszóként Arany barátom annyit tudok mondani, hogy egy különleges, összetett művel zárnám le a nem egyszerű költői pályafutásomat.</a:t>
            </a:r>
          </a:p>
          <a:p>
            <a:r>
              <a:rPr lang="hu-HU" sz="3600" b="1" dirty="0" smtClean="0">
                <a:solidFill>
                  <a:srgbClr val="FF0000"/>
                </a:solidFill>
              </a:rPr>
              <a:t>Ezzel összefoglalok mindent.</a:t>
            </a:r>
            <a:endParaRPr lang="hu-H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63</Words>
  <Application>Microsoft Office PowerPoint</Application>
  <PresentationFormat>Szélesvásznú</PresentationFormat>
  <Paragraphs>22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Office-téma</vt:lpstr>
      <vt:lpstr>Madách versterv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Madách versterv</dc:title>
  <dc:creator>Windows-felhasználó</dc:creator>
  <cp:lastModifiedBy>Windows-felhasználó</cp:lastModifiedBy>
  <cp:revision>10</cp:revision>
  <dcterms:created xsi:type="dcterms:W3CDTF">2018-03-10T19:03:24Z</dcterms:created>
  <dcterms:modified xsi:type="dcterms:W3CDTF">2018-03-11T13:16:32Z</dcterms:modified>
</cp:coreProperties>
</file>